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12"/>
  </p:notesMasterIdLst>
  <p:sldIdLst>
    <p:sldId id="313" r:id="rId6"/>
    <p:sldId id="286" r:id="rId7"/>
    <p:sldId id="314" r:id="rId8"/>
    <p:sldId id="312" r:id="rId9"/>
    <p:sldId id="264" r:id="rId10"/>
    <p:sldId id="310"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3A83F"/>
    <a:srgbClr val="FFDA7D"/>
    <a:srgbClr val="EAEAEA"/>
    <a:srgbClr val="FBA93D"/>
    <a:srgbClr val="C3DD93"/>
    <a:srgbClr val="716557"/>
    <a:srgbClr val="B956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7F75EB-E3A6-4281-B7A0-E2711EC47E10}" v="2" dt="2024-04-23T18:27:20.57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522" autoAdjust="0"/>
    <p:restoredTop sz="95646" autoAdjust="0"/>
  </p:normalViewPr>
  <p:slideViewPr>
    <p:cSldViewPr snapToGrid="0">
      <p:cViewPr varScale="1">
        <p:scale>
          <a:sx n="66" d="100"/>
          <a:sy n="66" d="100"/>
        </p:scale>
        <p:origin x="1046" y="67"/>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commentAuthors" Target="commentAuthors.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5.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llian Alcorn" userId="S::gill_alcorn@wycliffeassociates.org::6bd34c75-7694-4bed-b49b-bd31e3f4958d" providerId="AD" clId="Web-{E7F00AC4-E949-EC13-196B-1847422C6566}"/>
    <pc:docChg chg="modSld">
      <pc:chgData name="Gillian Alcorn" userId="S::gill_alcorn@wycliffeassociates.org::6bd34c75-7694-4bed-b49b-bd31e3f4958d" providerId="AD" clId="Web-{E7F00AC4-E949-EC13-196B-1847422C6566}" dt="2023-10-26T07:08:22.945" v="1" actId="1076"/>
      <pc:docMkLst>
        <pc:docMk/>
      </pc:docMkLst>
      <pc:sldChg chg="modSp">
        <pc:chgData name="Gillian Alcorn" userId="S::gill_alcorn@wycliffeassociates.org::6bd34c75-7694-4bed-b49b-bd31e3f4958d" providerId="AD" clId="Web-{E7F00AC4-E949-EC13-196B-1847422C6566}" dt="2023-10-26T07:08:22.945" v="1" actId="1076"/>
        <pc:sldMkLst>
          <pc:docMk/>
          <pc:sldMk cId="801358169" sldId="286"/>
        </pc:sldMkLst>
        <pc:spChg chg="mod">
          <ac:chgData name="Gillian Alcorn" userId="S::gill_alcorn@wycliffeassociates.org::6bd34c75-7694-4bed-b49b-bd31e3f4958d" providerId="AD" clId="Web-{E7F00AC4-E949-EC13-196B-1847422C6566}" dt="2023-10-26T07:08:22.945" v="1" actId="1076"/>
          <ac:spMkLst>
            <pc:docMk/>
            <pc:sldMk cId="801358169" sldId="286"/>
            <ac:spMk id="6" creationId="{F8E8C7B3-6653-C3DB-4D1B-D24FE443B162}"/>
          </ac:spMkLst>
        </pc:spChg>
      </pc:sldChg>
    </pc:docChg>
  </pc:docChgLst>
  <pc:docChgLst>
    <pc:chgData name="Deborah Shaw" userId="S::deborah_shaw@wycliffeassociates.org::79bf7848-a030-4096-934a-3abbfde4984a" providerId="AD" clId="Web-{9BED96A9-F658-B71B-C146-4D1374995B11}"/>
    <pc:docChg chg="modSld">
      <pc:chgData name="Deborah Shaw" userId="S::deborah_shaw@wycliffeassociates.org::79bf7848-a030-4096-934a-3abbfde4984a" providerId="AD" clId="Web-{9BED96A9-F658-B71B-C146-4D1374995B11}" dt="2023-12-19T04:45:31.011" v="0"/>
      <pc:docMkLst>
        <pc:docMk/>
      </pc:docMkLst>
      <pc:sldChg chg="delAnim">
        <pc:chgData name="Deborah Shaw" userId="S::deborah_shaw@wycliffeassociates.org::79bf7848-a030-4096-934a-3abbfde4984a" providerId="AD" clId="Web-{9BED96A9-F658-B71B-C146-4D1374995B11}" dt="2023-12-19T04:45:31.011" v="0"/>
        <pc:sldMkLst>
          <pc:docMk/>
          <pc:sldMk cId="1105777990" sldId="310"/>
        </pc:sldMkLst>
      </pc:sldChg>
    </pc:docChg>
  </pc:docChgLst>
  <pc:docChgLst>
    <pc:chgData name="Deborah Shaw" userId="S::deborah_shaw@wycliffeassociates.org::79bf7848-a030-4096-934a-3abbfde4984a" providerId="AD" clId="Web-{D5C936EC-FD53-D199-CC20-CB6CD08E8E29}"/>
    <pc:docChg chg="addSld addMainMaster">
      <pc:chgData name="Deborah Shaw" userId="S::deborah_shaw@wycliffeassociates.org::79bf7848-a030-4096-934a-3abbfde4984a" providerId="AD" clId="Web-{D5C936EC-FD53-D199-CC20-CB6CD08E8E29}" dt="2023-12-19T04:47:17.029" v="0"/>
      <pc:docMkLst>
        <pc:docMk/>
      </pc:docMkLst>
      <pc:sldChg chg="add">
        <pc:chgData name="Deborah Shaw" userId="S::deborah_shaw@wycliffeassociates.org::79bf7848-a030-4096-934a-3abbfde4984a" providerId="AD" clId="Web-{D5C936EC-FD53-D199-CC20-CB6CD08E8E29}" dt="2023-12-19T04:47:17.029" v="0"/>
        <pc:sldMkLst>
          <pc:docMk/>
          <pc:sldMk cId="3629754069" sldId="313"/>
        </pc:sldMkLst>
      </pc:sldChg>
      <pc:sldMasterChg chg="add addSldLayout">
        <pc:chgData name="Deborah Shaw" userId="S::deborah_shaw@wycliffeassociates.org::79bf7848-a030-4096-934a-3abbfde4984a" providerId="AD" clId="Web-{D5C936EC-FD53-D199-CC20-CB6CD08E8E29}" dt="2023-12-19T04:47:17.029" v="0"/>
        <pc:sldMasterMkLst>
          <pc:docMk/>
          <pc:sldMasterMk cId="2245449552" sldId="2147483665"/>
        </pc:sldMasterMkLst>
        <pc:sldLayoutChg chg="add">
          <pc:chgData name="Deborah Shaw" userId="S::deborah_shaw@wycliffeassociates.org::79bf7848-a030-4096-934a-3abbfde4984a" providerId="AD" clId="Web-{D5C936EC-FD53-D199-CC20-CB6CD08E8E29}" dt="2023-12-19T04:47:17.029" v="0"/>
          <pc:sldLayoutMkLst>
            <pc:docMk/>
            <pc:sldMasterMk cId="2245449552" sldId="2147483665"/>
            <pc:sldLayoutMk cId="982179255" sldId="2147483666"/>
          </pc:sldLayoutMkLst>
        </pc:sldLayoutChg>
      </pc:sldMasterChg>
    </pc:docChg>
  </pc:docChgLst>
  <pc:docChgLst>
    <pc:chgData name="Deborah Shaw" userId="S::deborah_shaw@wycliffeassociates.org::79bf7848-a030-4096-934a-3abbfde4984a" providerId="AD" clId="Web-{04549366-4112-8253-4F5F-A4279EC5DDE4}"/>
    <pc:docChg chg="addSld sldOrd">
      <pc:chgData name="Deborah Shaw" userId="S::deborah_shaw@wycliffeassociates.org::79bf7848-a030-4096-934a-3abbfde4984a" providerId="AD" clId="Web-{04549366-4112-8253-4F5F-A4279EC5DDE4}" dt="2023-12-17T22:07:50.739" v="1"/>
      <pc:docMkLst>
        <pc:docMk/>
      </pc:docMkLst>
      <pc:sldChg chg="add ord">
        <pc:chgData name="Deborah Shaw" userId="S::deborah_shaw@wycliffeassociates.org::79bf7848-a030-4096-934a-3abbfde4984a" providerId="AD" clId="Web-{04549366-4112-8253-4F5F-A4279EC5DDE4}" dt="2023-12-17T22:07:50.739" v="1"/>
        <pc:sldMkLst>
          <pc:docMk/>
          <pc:sldMk cId="3829610916" sldId="295"/>
        </pc:sldMkLst>
      </pc:sldChg>
    </pc:docChg>
  </pc:docChgLst>
  <pc:docChgLst>
    <pc:chgData name="Deborah Shaw" userId="79bf7848-a030-4096-934a-3abbfde4984a" providerId="ADAL" clId="{5EBCA9E9-3B7B-4BA3-B612-FAA7B2804D3B}"/>
    <pc:docChg chg="undo custSel addSld delSld modSld">
      <pc:chgData name="Deborah Shaw" userId="79bf7848-a030-4096-934a-3abbfde4984a" providerId="ADAL" clId="{5EBCA9E9-3B7B-4BA3-B612-FAA7B2804D3B}" dt="2023-12-21T03:46:02.675" v="102" actId="2696"/>
      <pc:docMkLst>
        <pc:docMk/>
      </pc:docMkLst>
      <pc:sldChg chg="delSp del mod">
        <pc:chgData name="Deborah Shaw" userId="79bf7848-a030-4096-934a-3abbfde4984a" providerId="ADAL" clId="{5EBCA9E9-3B7B-4BA3-B612-FAA7B2804D3B}" dt="2023-12-21T03:32:10.422" v="33" actId="2696"/>
        <pc:sldMkLst>
          <pc:docMk/>
          <pc:sldMk cId="2126766571" sldId="260"/>
        </pc:sldMkLst>
        <pc:picChg chg="del">
          <ac:chgData name="Deborah Shaw" userId="79bf7848-a030-4096-934a-3abbfde4984a" providerId="ADAL" clId="{5EBCA9E9-3B7B-4BA3-B612-FAA7B2804D3B}" dt="2023-12-21T03:31:12.077" v="0" actId="21"/>
          <ac:picMkLst>
            <pc:docMk/>
            <pc:sldMk cId="2126766571" sldId="260"/>
            <ac:picMk id="5" creationId="{BEBBE691-C95C-4874-BCF5-5224B2E2352D}"/>
          </ac:picMkLst>
        </pc:picChg>
      </pc:sldChg>
      <pc:sldChg chg="del">
        <pc:chgData name="Deborah Shaw" userId="79bf7848-a030-4096-934a-3abbfde4984a" providerId="ADAL" clId="{5EBCA9E9-3B7B-4BA3-B612-FAA7B2804D3B}" dt="2023-12-21T03:32:01.663" v="32" actId="2696"/>
        <pc:sldMkLst>
          <pc:docMk/>
          <pc:sldMk cId="3829610916" sldId="295"/>
        </pc:sldMkLst>
      </pc:sldChg>
      <pc:sldChg chg="del">
        <pc:chgData name="Deborah Shaw" userId="79bf7848-a030-4096-934a-3abbfde4984a" providerId="ADAL" clId="{5EBCA9E9-3B7B-4BA3-B612-FAA7B2804D3B}" dt="2023-12-21T03:46:02.675" v="102" actId="2696"/>
        <pc:sldMkLst>
          <pc:docMk/>
          <pc:sldMk cId="1208776318" sldId="308"/>
        </pc:sldMkLst>
      </pc:sldChg>
      <pc:sldChg chg="delSp modSp del mod">
        <pc:chgData name="Deborah Shaw" userId="79bf7848-a030-4096-934a-3abbfde4984a" providerId="ADAL" clId="{5EBCA9E9-3B7B-4BA3-B612-FAA7B2804D3B}" dt="2023-12-21T03:42:05.481" v="101" actId="2696"/>
        <pc:sldMkLst>
          <pc:docMk/>
          <pc:sldMk cId="2984333115" sldId="309"/>
        </pc:sldMkLst>
        <pc:spChg chg="mod">
          <ac:chgData name="Deborah Shaw" userId="79bf7848-a030-4096-934a-3abbfde4984a" providerId="ADAL" clId="{5EBCA9E9-3B7B-4BA3-B612-FAA7B2804D3B}" dt="2023-12-21T03:37:41.250" v="47" actId="20577"/>
          <ac:spMkLst>
            <pc:docMk/>
            <pc:sldMk cId="2984333115" sldId="309"/>
            <ac:spMk id="3" creationId="{E7997E9E-F5AE-46A6-8433-D9E74593E296}"/>
          </ac:spMkLst>
        </pc:spChg>
        <pc:picChg chg="del mod">
          <ac:chgData name="Deborah Shaw" userId="79bf7848-a030-4096-934a-3abbfde4984a" providerId="ADAL" clId="{5EBCA9E9-3B7B-4BA3-B612-FAA7B2804D3B}" dt="2023-12-21T03:38:33.734" v="51" actId="21"/>
          <ac:picMkLst>
            <pc:docMk/>
            <pc:sldMk cId="2984333115" sldId="309"/>
            <ac:picMk id="10" creationId="{76F47794-E80E-914B-BA09-F71241C09492}"/>
          </ac:picMkLst>
        </pc:picChg>
      </pc:sldChg>
      <pc:sldChg chg="delSp modSp mod">
        <pc:chgData name="Deborah Shaw" userId="79bf7848-a030-4096-934a-3abbfde4984a" providerId="ADAL" clId="{5EBCA9E9-3B7B-4BA3-B612-FAA7B2804D3B}" dt="2023-12-21T03:32:40.547" v="36" actId="5793"/>
        <pc:sldMkLst>
          <pc:docMk/>
          <pc:sldMk cId="3629754069" sldId="313"/>
        </pc:sldMkLst>
        <pc:spChg chg="mod">
          <ac:chgData name="Deborah Shaw" userId="79bf7848-a030-4096-934a-3abbfde4984a" providerId="ADAL" clId="{5EBCA9E9-3B7B-4BA3-B612-FAA7B2804D3B}" dt="2023-12-21T03:32:40.547" v="36" actId="5793"/>
          <ac:spMkLst>
            <pc:docMk/>
            <pc:sldMk cId="3629754069" sldId="313"/>
            <ac:spMk id="3" creationId="{117E80A5-0A88-072D-D373-1B79DB1B2DCA}"/>
          </ac:spMkLst>
        </pc:spChg>
        <pc:spChg chg="mod">
          <ac:chgData name="Deborah Shaw" userId="79bf7848-a030-4096-934a-3abbfde4984a" providerId="ADAL" clId="{5EBCA9E9-3B7B-4BA3-B612-FAA7B2804D3B}" dt="2023-12-21T03:31:53" v="31" actId="1076"/>
          <ac:spMkLst>
            <pc:docMk/>
            <pc:sldMk cId="3629754069" sldId="313"/>
            <ac:spMk id="7" creationId="{6D1C5468-2E27-9AF9-E8A7-9D00C2F6695F}"/>
          </ac:spMkLst>
        </pc:spChg>
        <pc:spChg chg="del">
          <ac:chgData name="Deborah Shaw" userId="79bf7848-a030-4096-934a-3abbfde4984a" providerId="ADAL" clId="{5EBCA9E9-3B7B-4BA3-B612-FAA7B2804D3B}" dt="2023-12-21T03:31:45.146" v="30" actId="21"/>
          <ac:spMkLst>
            <pc:docMk/>
            <pc:sldMk cId="3629754069" sldId="313"/>
            <ac:spMk id="9" creationId="{EA4776F2-8249-1257-551D-80D9CD0F0596}"/>
          </ac:spMkLst>
        </pc:spChg>
        <pc:picChg chg="mod">
          <ac:chgData name="Deborah Shaw" userId="79bf7848-a030-4096-934a-3abbfde4984a" providerId="ADAL" clId="{5EBCA9E9-3B7B-4BA3-B612-FAA7B2804D3B}" dt="2023-12-21T03:31:19.164" v="1" actId="14826"/>
          <ac:picMkLst>
            <pc:docMk/>
            <pc:sldMk cId="3629754069" sldId="313"/>
            <ac:picMk id="6" creationId="{4B1342BB-B465-1A3D-28BC-F5045ABD0A0E}"/>
          </ac:picMkLst>
        </pc:picChg>
      </pc:sldChg>
      <pc:sldChg chg="addSp modSp new mod">
        <pc:chgData name="Deborah Shaw" userId="79bf7848-a030-4096-934a-3abbfde4984a" providerId="ADAL" clId="{5EBCA9E9-3B7B-4BA3-B612-FAA7B2804D3B}" dt="2023-12-21T03:41:53.287" v="100" actId="732"/>
        <pc:sldMkLst>
          <pc:docMk/>
          <pc:sldMk cId="4128292258" sldId="314"/>
        </pc:sldMkLst>
        <pc:spChg chg="mod">
          <ac:chgData name="Deborah Shaw" userId="79bf7848-a030-4096-934a-3abbfde4984a" providerId="ADAL" clId="{5EBCA9E9-3B7B-4BA3-B612-FAA7B2804D3B}" dt="2023-12-21T03:40:54.412" v="91" actId="1076"/>
          <ac:spMkLst>
            <pc:docMk/>
            <pc:sldMk cId="4128292258" sldId="314"/>
            <ac:spMk id="2" creationId="{D022B1AD-56C8-7BB7-3840-22E328627AAA}"/>
          </ac:spMkLst>
        </pc:spChg>
        <pc:spChg chg="mod">
          <ac:chgData name="Deborah Shaw" userId="79bf7848-a030-4096-934a-3abbfde4984a" providerId="ADAL" clId="{5EBCA9E9-3B7B-4BA3-B612-FAA7B2804D3B}" dt="2023-12-21T03:40:48.199" v="90" actId="20577"/>
          <ac:spMkLst>
            <pc:docMk/>
            <pc:sldMk cId="4128292258" sldId="314"/>
            <ac:spMk id="3" creationId="{7B059F5D-5111-E84E-D940-603E126E0554}"/>
          </ac:spMkLst>
        </pc:spChg>
        <pc:picChg chg="add mod ord modCrop">
          <ac:chgData name="Deborah Shaw" userId="79bf7848-a030-4096-934a-3abbfde4984a" providerId="ADAL" clId="{5EBCA9E9-3B7B-4BA3-B612-FAA7B2804D3B}" dt="2023-12-21T03:41:53.287" v="100" actId="732"/>
          <ac:picMkLst>
            <pc:docMk/>
            <pc:sldMk cId="4128292258" sldId="314"/>
            <ac:picMk id="4" creationId="{B213FBA6-F9F6-26A9-FFA7-AD7833C5A9BB}"/>
          </ac:picMkLst>
        </pc:picChg>
      </pc:sldChg>
    </pc:docChg>
  </pc:docChgLst>
  <pc:docChgLst>
    <pc:chgData name="Tina Slack" userId="5020e05b7d920362" providerId="LiveId" clId="{471E1C52-455C-4BA5-9422-EF78B3EBCE95}"/>
    <pc:docChg chg="undo custSel delSld modSld sldOrd">
      <pc:chgData name="Tina Slack" userId="5020e05b7d920362" providerId="LiveId" clId="{471E1C52-455C-4BA5-9422-EF78B3EBCE95}" dt="2023-08-24T13:24:41.009" v="41" actId="478"/>
      <pc:docMkLst>
        <pc:docMk/>
      </pc:docMkLst>
      <pc:sldChg chg="addSp delSp modSp mod">
        <pc:chgData name="Tina Slack" userId="5020e05b7d920362" providerId="LiveId" clId="{471E1C52-455C-4BA5-9422-EF78B3EBCE95}" dt="2023-08-24T13:22:43.528" v="34" actId="1076"/>
        <pc:sldMkLst>
          <pc:docMk/>
          <pc:sldMk cId="3709445605" sldId="264"/>
        </pc:sldMkLst>
        <pc:spChg chg="mod">
          <ac:chgData name="Tina Slack" userId="5020e05b7d920362" providerId="LiveId" clId="{471E1C52-455C-4BA5-9422-EF78B3EBCE95}" dt="2023-08-24T13:22:35.752" v="32" actId="1076"/>
          <ac:spMkLst>
            <pc:docMk/>
            <pc:sldMk cId="3709445605" sldId="264"/>
            <ac:spMk id="3" creationId="{E7997E9E-F5AE-46A6-8433-D9E74593E296}"/>
          </ac:spMkLst>
        </pc:spChg>
        <pc:picChg chg="add del mod">
          <ac:chgData name="Tina Slack" userId="5020e05b7d920362" providerId="LiveId" clId="{471E1C52-455C-4BA5-9422-EF78B3EBCE95}" dt="2023-08-24T13:22:43.528" v="34" actId="1076"/>
          <ac:picMkLst>
            <pc:docMk/>
            <pc:sldMk cId="3709445605" sldId="264"/>
            <ac:picMk id="2" creationId="{D0FF50DB-4125-973A-6EC1-6B52714364CB}"/>
          </ac:picMkLst>
        </pc:picChg>
      </pc:sldChg>
      <pc:sldChg chg="del">
        <pc:chgData name="Tina Slack" userId="5020e05b7d920362" providerId="LiveId" clId="{471E1C52-455C-4BA5-9422-EF78B3EBCE95}" dt="2023-08-24T12:40:16.125" v="4" actId="2696"/>
        <pc:sldMkLst>
          <pc:docMk/>
          <pc:sldMk cId="3072800876" sldId="280"/>
        </pc:sldMkLst>
      </pc:sldChg>
      <pc:sldChg chg="ord">
        <pc:chgData name="Tina Slack" userId="5020e05b7d920362" providerId="LiveId" clId="{471E1C52-455C-4BA5-9422-EF78B3EBCE95}" dt="2023-08-24T12:50:54.083" v="25"/>
        <pc:sldMkLst>
          <pc:docMk/>
          <pc:sldMk cId="801358169" sldId="286"/>
        </pc:sldMkLst>
      </pc:sldChg>
      <pc:sldChg chg="addSp delSp modSp mod delAnim">
        <pc:chgData name="Tina Slack" userId="5020e05b7d920362" providerId="LiveId" clId="{471E1C52-455C-4BA5-9422-EF78B3EBCE95}" dt="2023-08-24T13:24:41.009" v="41" actId="478"/>
        <pc:sldMkLst>
          <pc:docMk/>
          <pc:sldMk cId="1208776318" sldId="308"/>
        </pc:sldMkLst>
        <pc:spChg chg="del">
          <ac:chgData name="Tina Slack" userId="5020e05b7d920362" providerId="LiveId" clId="{471E1C52-455C-4BA5-9422-EF78B3EBCE95}" dt="2023-08-24T13:24:38.274" v="40" actId="478"/>
          <ac:spMkLst>
            <pc:docMk/>
            <pc:sldMk cId="1208776318" sldId="308"/>
            <ac:spMk id="2" creationId="{63E81D1F-BBF4-3F7D-467F-C654CFED2DC1}"/>
          </ac:spMkLst>
        </pc:spChg>
        <pc:spChg chg="del">
          <ac:chgData name="Tina Slack" userId="5020e05b7d920362" providerId="LiveId" clId="{471E1C52-455C-4BA5-9422-EF78B3EBCE95}" dt="2023-08-24T13:24:41.009" v="41" actId="478"/>
          <ac:spMkLst>
            <pc:docMk/>
            <pc:sldMk cId="1208776318" sldId="308"/>
            <ac:spMk id="3" creationId="{26FADB6C-6CB5-4D7C-AC09-B89C68326468}"/>
          </ac:spMkLst>
        </pc:spChg>
        <pc:spChg chg="add del mod">
          <ac:chgData name="Tina Slack" userId="5020e05b7d920362" providerId="LiveId" clId="{471E1C52-455C-4BA5-9422-EF78B3EBCE95}" dt="2023-08-24T13:24:34.035" v="39" actId="6549"/>
          <ac:spMkLst>
            <pc:docMk/>
            <pc:sldMk cId="1208776318" sldId="308"/>
            <ac:spMk id="4" creationId="{A15A585C-182F-4097-AE7A-03F38E316BE5}"/>
          </ac:spMkLst>
        </pc:spChg>
      </pc:sldChg>
      <pc:sldChg chg="modSp mod">
        <pc:chgData name="Tina Slack" userId="5020e05b7d920362" providerId="LiveId" clId="{471E1C52-455C-4BA5-9422-EF78B3EBCE95}" dt="2023-08-24T12:49:44.566" v="23" actId="1076"/>
        <pc:sldMkLst>
          <pc:docMk/>
          <pc:sldMk cId="2984333115" sldId="309"/>
        </pc:sldMkLst>
        <pc:spChg chg="mod">
          <ac:chgData name="Tina Slack" userId="5020e05b7d920362" providerId="LiveId" clId="{471E1C52-455C-4BA5-9422-EF78B3EBCE95}" dt="2023-08-24T12:39:10.241" v="1" actId="14100"/>
          <ac:spMkLst>
            <pc:docMk/>
            <pc:sldMk cId="2984333115" sldId="309"/>
            <ac:spMk id="3" creationId="{E7997E9E-F5AE-46A6-8433-D9E74593E296}"/>
          </ac:spMkLst>
        </pc:spChg>
        <pc:picChg chg="mod modCrop">
          <ac:chgData name="Tina Slack" userId="5020e05b7d920362" providerId="LiveId" clId="{471E1C52-455C-4BA5-9422-EF78B3EBCE95}" dt="2023-08-24T12:49:44.566" v="23" actId="1076"/>
          <ac:picMkLst>
            <pc:docMk/>
            <pc:sldMk cId="2984333115" sldId="309"/>
            <ac:picMk id="10" creationId="{76F47794-E80E-914B-BA09-F71241C09492}"/>
          </ac:picMkLst>
        </pc:picChg>
      </pc:sldChg>
      <pc:sldChg chg="delSp mod delAnim">
        <pc:chgData name="Tina Slack" userId="5020e05b7d920362" providerId="LiveId" clId="{471E1C52-455C-4BA5-9422-EF78B3EBCE95}" dt="2023-08-24T13:19:48.210" v="27" actId="478"/>
        <pc:sldMkLst>
          <pc:docMk/>
          <pc:sldMk cId="3472981547" sldId="312"/>
        </pc:sldMkLst>
        <pc:spChg chg="del">
          <ac:chgData name="Tina Slack" userId="5020e05b7d920362" providerId="LiveId" clId="{471E1C52-455C-4BA5-9422-EF78B3EBCE95}" dt="2023-08-24T13:19:45.044" v="26" actId="478"/>
          <ac:spMkLst>
            <pc:docMk/>
            <pc:sldMk cId="3472981547" sldId="312"/>
            <ac:spMk id="3" creationId="{26FADB6C-6CB5-4D7C-AC09-B89C68326468}"/>
          </ac:spMkLst>
        </pc:spChg>
        <pc:spChg chg="del">
          <ac:chgData name="Tina Slack" userId="5020e05b7d920362" providerId="LiveId" clId="{471E1C52-455C-4BA5-9422-EF78B3EBCE95}" dt="2023-08-24T13:19:48.210" v="27" actId="478"/>
          <ac:spMkLst>
            <pc:docMk/>
            <pc:sldMk cId="3472981547" sldId="312"/>
            <ac:spMk id="6" creationId="{E78A0576-3BD4-3AB7-99C6-9431BD6E4422}"/>
          </ac:spMkLst>
        </pc:spChg>
      </pc:sldChg>
    </pc:docChg>
  </pc:docChgLst>
  <pc:docChgLst>
    <pc:chgData name="Mary Stout" userId="S::mary_stout@wycliffeassociates.org::aa3233c2-3252-4841-9088-85efb7bdb5d2" providerId="AD" clId="Web-{2985D11A-CE8F-4E3C-B74C-21B2005997D4}"/>
    <pc:docChg chg="modSld">
      <pc:chgData name="Mary Stout" userId="S::mary_stout@wycliffeassociates.org::aa3233c2-3252-4841-9088-85efb7bdb5d2" providerId="AD" clId="Web-{2985D11A-CE8F-4E3C-B74C-21B2005997D4}" dt="2023-12-11T21:20:51.219" v="11"/>
      <pc:docMkLst>
        <pc:docMk/>
      </pc:docMkLst>
      <pc:sldChg chg="delAnim">
        <pc:chgData name="Mary Stout" userId="S::mary_stout@wycliffeassociates.org::aa3233c2-3252-4841-9088-85efb7bdb5d2" providerId="AD" clId="Web-{2985D11A-CE8F-4E3C-B74C-21B2005997D4}" dt="2023-12-11T21:20:24.843" v="8"/>
        <pc:sldMkLst>
          <pc:docMk/>
          <pc:sldMk cId="3709445605" sldId="264"/>
        </pc:sldMkLst>
      </pc:sldChg>
      <pc:sldChg chg="delAnim">
        <pc:chgData name="Mary Stout" userId="S::mary_stout@wycliffeassociates.org::aa3233c2-3252-4841-9088-85efb7bdb5d2" providerId="AD" clId="Web-{2985D11A-CE8F-4E3C-B74C-21B2005997D4}" dt="2023-12-11T21:18:58.856" v="4"/>
        <pc:sldMkLst>
          <pc:docMk/>
          <pc:sldMk cId="801358169" sldId="286"/>
        </pc:sldMkLst>
      </pc:sldChg>
      <pc:sldChg chg="delAnim">
        <pc:chgData name="Mary Stout" userId="S::mary_stout@wycliffeassociates.org::aa3233c2-3252-4841-9088-85efb7bdb5d2" providerId="AD" clId="Web-{2985D11A-CE8F-4E3C-B74C-21B2005997D4}" dt="2023-12-11T21:19:26.200" v="5"/>
        <pc:sldMkLst>
          <pc:docMk/>
          <pc:sldMk cId="2984333115" sldId="309"/>
        </pc:sldMkLst>
      </pc:sldChg>
      <pc:sldChg chg="delAnim">
        <pc:chgData name="Mary Stout" userId="S::mary_stout@wycliffeassociates.org::aa3233c2-3252-4841-9088-85efb7bdb5d2" providerId="AD" clId="Web-{2985D11A-CE8F-4E3C-B74C-21B2005997D4}" dt="2023-12-11T21:20:51.219" v="11"/>
        <pc:sldMkLst>
          <pc:docMk/>
          <pc:sldMk cId="1105777990" sldId="310"/>
        </pc:sldMkLst>
      </pc:sldChg>
    </pc:docChg>
  </pc:docChgLst>
  <pc:docChgLst>
    <pc:chgData name="Deborah Shaw" userId="79bf7848-a030-4096-934a-3abbfde4984a" providerId="ADAL" clId="{3F7F75EB-E3A6-4281-B7A0-E2711EC47E10}"/>
    <pc:docChg chg="custSel modSld">
      <pc:chgData name="Deborah Shaw" userId="79bf7848-a030-4096-934a-3abbfde4984a" providerId="ADAL" clId="{3F7F75EB-E3A6-4281-B7A0-E2711EC47E10}" dt="2024-04-23T18:27:20.576" v="39"/>
      <pc:docMkLst>
        <pc:docMk/>
      </pc:docMkLst>
      <pc:sldChg chg="delSp modSp mod">
        <pc:chgData name="Deborah Shaw" userId="79bf7848-a030-4096-934a-3abbfde4984a" providerId="ADAL" clId="{3F7F75EB-E3A6-4281-B7A0-E2711EC47E10}" dt="2024-04-23T18:27:20.576" v="39"/>
        <pc:sldMkLst>
          <pc:docMk/>
          <pc:sldMk cId="801358169" sldId="286"/>
        </pc:sldMkLst>
        <pc:spChg chg="mod">
          <ac:chgData name="Deborah Shaw" userId="79bf7848-a030-4096-934a-3abbfde4984a" providerId="ADAL" clId="{3F7F75EB-E3A6-4281-B7A0-E2711EC47E10}" dt="2024-04-23T18:27:20.576" v="39"/>
          <ac:spMkLst>
            <pc:docMk/>
            <pc:sldMk cId="801358169" sldId="286"/>
            <ac:spMk id="5" creationId="{A9D11672-7364-C835-C4EB-00E31F619860}"/>
          </ac:spMkLst>
        </pc:spChg>
        <pc:spChg chg="del">
          <ac:chgData name="Deborah Shaw" userId="79bf7848-a030-4096-934a-3abbfde4984a" providerId="ADAL" clId="{3F7F75EB-E3A6-4281-B7A0-E2711EC47E10}" dt="2024-04-23T18:27:00.973" v="37" actId="21"/>
          <ac:spMkLst>
            <pc:docMk/>
            <pc:sldMk cId="801358169" sldId="286"/>
            <ac:spMk id="6" creationId="{F8E8C7B3-6653-C3DB-4D1B-D24FE443B162}"/>
          </ac:spMkLst>
        </pc:spChg>
        <pc:spChg chg="del">
          <ac:chgData name="Deborah Shaw" userId="79bf7848-a030-4096-934a-3abbfde4984a" providerId="ADAL" clId="{3F7F75EB-E3A6-4281-B7A0-E2711EC47E10}" dt="2024-04-23T18:26:58.481" v="36" actId="21"/>
          <ac:spMkLst>
            <pc:docMk/>
            <pc:sldMk cId="801358169" sldId="286"/>
            <ac:spMk id="7" creationId="{749B821B-1BDB-03B8-CFD0-0687322342DC}"/>
          </ac:spMkLst>
        </pc:spChg>
      </pc:sldChg>
      <pc:sldChg chg="modSp mod">
        <pc:chgData name="Deborah Shaw" userId="79bf7848-a030-4096-934a-3abbfde4984a" providerId="ADAL" clId="{3F7F75EB-E3A6-4281-B7A0-E2711EC47E10}" dt="2024-04-23T18:26:03.897" v="1" actId="403"/>
        <pc:sldMkLst>
          <pc:docMk/>
          <pc:sldMk cId="3629754069" sldId="313"/>
        </pc:sldMkLst>
        <pc:spChg chg="mod">
          <ac:chgData name="Deborah Shaw" userId="79bf7848-a030-4096-934a-3abbfde4984a" providerId="ADAL" clId="{3F7F75EB-E3A6-4281-B7A0-E2711EC47E10}" dt="2024-04-23T18:26:03.897" v="1" actId="403"/>
          <ac:spMkLst>
            <pc:docMk/>
            <pc:sldMk cId="3629754069" sldId="313"/>
            <ac:spMk id="3" creationId="{117E80A5-0A88-072D-D373-1B79DB1B2DCA}"/>
          </ac:spMkLst>
        </pc:spChg>
      </pc:sldChg>
    </pc:docChg>
  </pc:docChgLst>
</pc:chgInfo>
</file>

<file path=ppt/media/hdphoto1.wdp>
</file>

<file path=ppt/media/image1.png>
</file>

<file path=ppt/media/image2.png>
</file>

<file path=ppt/media/image4.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4/23/2024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9939B3C9-13A9-6540-8F68-9A544DD081BF}" type="slidenum">
              <a:rPr lang="en-US" smtClean="0"/>
              <a:t>2</a:t>
            </a:fld>
            <a:endParaRPr lang="en-US"/>
          </a:p>
        </p:txBody>
      </p:sp>
    </p:spTree>
    <p:extLst>
      <p:ext uri="{BB962C8B-B14F-4D97-AF65-F5344CB8AC3E}">
        <p14:creationId xmlns:p14="http://schemas.microsoft.com/office/powerpoint/2010/main" val="857192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5D7C9E-35D9-4D05-A3C8-EB7FE07A4C81}" type="slidenum">
              <a:rPr lang="en-US" smtClean="0"/>
              <a:t>5</a:t>
            </a:fld>
            <a:endParaRPr lang="en-US"/>
          </a:p>
        </p:txBody>
      </p:sp>
    </p:spTree>
    <p:extLst>
      <p:ext uri="{BB962C8B-B14F-4D97-AF65-F5344CB8AC3E}">
        <p14:creationId xmlns:p14="http://schemas.microsoft.com/office/powerpoint/2010/main" val="3829543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4/23/2024</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6" r:id="rId1"/>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0982" b="10982"/>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3387212" y="3658183"/>
            <a:ext cx="5394834" cy="2851456"/>
          </a:xfrm>
        </p:spPr>
        <p:txBody>
          <a:bodyPr anchor="ctr">
            <a:normAutofit/>
          </a:bodyPr>
          <a:lstStyle/>
          <a:p>
            <a:pPr marL="0" marR="0" indent="0" fontAlgn="base">
              <a:spcBef>
                <a:spcPts val="0"/>
              </a:spcBef>
              <a:spcAft>
                <a:spcPts val="0"/>
              </a:spcAft>
              <a:buNone/>
            </a:pPr>
            <a:r>
              <a:rPr lang="en-US" sz="2000" dirty="0">
                <a:solidFill>
                  <a:schemeClr val="accent1">
                    <a:lumMod val="75000"/>
                  </a:schemeClr>
                </a:solidFill>
                <a:effectLst/>
                <a:latin typeface="Arial" panose="020B0604020202020204" pitchFamily="34" charset="0"/>
                <a:ea typeface="Arial" panose="020B0604020202020204" pitchFamily="34" charset="0"/>
              </a:rPr>
              <a:t>Do not withhold good from those to whom it is due, when it is in the power of your hand to do so. Do not say to your neighbor, “Go, and come back, and tomorrow I will give it,” when you have it with you (Prov. 3:27-28). </a:t>
            </a:r>
            <a:endParaRPr lang="en-US" sz="2000" dirty="0">
              <a:solidFill>
                <a:schemeClr val="accent1">
                  <a:lumMod val="75000"/>
                </a:schemeClr>
              </a:solidFill>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pPr>
            <a:endParaRPr lang="en-US" sz="1600" dirty="0">
              <a:effectLst/>
              <a:latin typeface="Calibri"/>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173598" y="4206748"/>
            <a:ext cx="3040036" cy="1754326"/>
          </a:xfrm>
          <a:prstGeom prst="rect">
            <a:avLst/>
          </a:prstGeom>
        </p:spPr>
        <p:txBody>
          <a:bodyPr wrap="squar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Release Early, </a:t>
            </a:r>
          </a:p>
          <a:p>
            <a:pPr algn="ctr"/>
            <a:r>
              <a:rPr lang="en-US" sz="3600" b="1" dirty="0">
                <a:solidFill>
                  <a:srgbClr val="B95659"/>
                </a:solidFill>
                <a:latin typeface="Arial" panose="020B0604020202020204" pitchFamily="34" charset="0"/>
                <a:ea typeface="+mj-ea"/>
                <a:cs typeface="Arial" panose="020B0604020202020204" pitchFamily="34" charset="0"/>
              </a:rPr>
              <a:t>Revise Often</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3224956"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126299" y="-587942"/>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	</a:t>
            </a:r>
          </a:p>
        </p:txBody>
      </p:sp>
      <p:sp>
        <p:nvSpPr>
          <p:cNvPr id="3" name="TextBox 2">
            <a:extLst>
              <a:ext uri="{FF2B5EF4-FFF2-40B4-BE49-F238E27FC236}">
                <a16:creationId xmlns:a16="http://schemas.microsoft.com/office/drawing/2014/main" id="{26FADB6C-6CB5-4D7C-AC09-B89C68326468}"/>
              </a:ext>
            </a:extLst>
          </p:cNvPr>
          <p:cNvSpPr txBox="1"/>
          <p:nvPr/>
        </p:nvSpPr>
        <p:spPr>
          <a:xfrm>
            <a:off x="73051" y="2397490"/>
            <a:ext cx="4154051" cy="1815882"/>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When should a translation be shared with the language community?</a:t>
            </a:r>
            <a:endParaRPr lang="en-US" sz="2800" b="1" dirty="0">
              <a:solidFill>
                <a:schemeClr val="tx2"/>
              </a:solidFill>
            </a:endParaRPr>
          </a:p>
        </p:txBody>
      </p:sp>
      <p:pic>
        <p:nvPicPr>
          <p:cNvPr id="2" name="Picture 1" descr="A picture containing text, indoor, paper&#10;&#10;Description automatically generated">
            <a:extLst>
              <a:ext uri="{FF2B5EF4-FFF2-40B4-BE49-F238E27FC236}">
                <a16:creationId xmlns:a16="http://schemas.microsoft.com/office/drawing/2014/main" id="{BDD9618A-FD67-0C5F-89D7-768C317E821B}"/>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t="17840"/>
          <a:stretch/>
        </p:blipFill>
        <p:spPr>
          <a:xfrm>
            <a:off x="5176935" y="581608"/>
            <a:ext cx="3299254" cy="1815882"/>
          </a:xfrm>
          <a:prstGeom prst="rect">
            <a:avLst/>
          </a:prstGeom>
        </p:spPr>
      </p:pic>
      <p:sp>
        <p:nvSpPr>
          <p:cNvPr id="5" name="TextBox 4">
            <a:extLst>
              <a:ext uri="{FF2B5EF4-FFF2-40B4-BE49-F238E27FC236}">
                <a16:creationId xmlns:a16="http://schemas.microsoft.com/office/drawing/2014/main" id="{A9D11672-7364-C835-C4EB-00E31F619860}"/>
              </a:ext>
            </a:extLst>
          </p:cNvPr>
          <p:cNvSpPr txBox="1"/>
          <p:nvPr/>
        </p:nvSpPr>
        <p:spPr>
          <a:xfrm>
            <a:off x="4916900" y="2631989"/>
            <a:ext cx="3819327" cy="923330"/>
          </a:xfrm>
          <a:prstGeom prst="rect">
            <a:avLst/>
          </a:prstGeom>
          <a:noFill/>
        </p:spPr>
        <p:txBody>
          <a:bodyPr wrap="square" rtlCol="0">
            <a:spAutoFit/>
          </a:bodyPr>
          <a:lstStyle/>
          <a:p>
            <a:pPr algn="ctr"/>
            <a:r>
              <a:rPr lang="en-US" dirty="0"/>
              <a:t>When the translators have made it</a:t>
            </a:r>
          </a:p>
          <a:p>
            <a:pPr algn="ctr"/>
            <a:r>
              <a:rPr lang="en-US" dirty="0"/>
              <a:t>the best they can</a:t>
            </a:r>
          </a:p>
          <a:p>
            <a:pPr algn="ctr"/>
            <a:r>
              <a:rPr lang="en-US"/>
              <a:t>at </a:t>
            </a:r>
            <a:r>
              <a:rPr lang="en-US" dirty="0"/>
              <a:t>the time</a:t>
            </a:r>
          </a:p>
        </p:txBody>
      </p:sp>
      <p:pic>
        <p:nvPicPr>
          <p:cNvPr id="8" name="Picture 7">
            <a:extLst>
              <a:ext uri="{FF2B5EF4-FFF2-40B4-BE49-F238E27FC236}">
                <a16:creationId xmlns:a16="http://schemas.microsoft.com/office/drawing/2014/main" id="{B20D0EB0-1ACD-F4F6-76B5-43E2594E8947}"/>
              </a:ext>
            </a:extLst>
          </p:cNvPr>
          <p:cNvPicPr>
            <a:picLocks noChangeAspect="1"/>
          </p:cNvPicPr>
          <p:nvPr/>
        </p:nvPicPr>
        <p:blipFill rotWithShape="1">
          <a:blip r:embed="rId4">
            <a:extLst>
              <a:ext uri="{28A0092B-C50C-407E-A947-70E740481C1C}">
                <a14:useLocalDpi xmlns:a14="http://schemas.microsoft.com/office/drawing/2010/main" val="0"/>
              </a:ext>
            </a:extLst>
          </a:blip>
          <a:srcRect l="60778" t="13437" r="974" b="-7526"/>
          <a:stretch/>
        </p:blipFill>
        <p:spPr>
          <a:xfrm>
            <a:off x="5511426" y="3991232"/>
            <a:ext cx="2630273" cy="2588154"/>
          </a:xfrm>
          <a:prstGeom prst="rect">
            <a:avLst/>
          </a:prstGeom>
        </p:spPr>
      </p:pic>
    </p:spTree>
    <p:extLst>
      <p:ext uri="{BB962C8B-B14F-4D97-AF65-F5344CB8AC3E}">
        <p14:creationId xmlns:p14="http://schemas.microsoft.com/office/powerpoint/2010/main" val="801358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armers working">
            <a:extLst>
              <a:ext uri="{FF2B5EF4-FFF2-40B4-BE49-F238E27FC236}">
                <a16:creationId xmlns:a16="http://schemas.microsoft.com/office/drawing/2014/main" id="{B213FBA6-F9F6-26A9-FFA7-AD7833C5A9BB}"/>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artisticPastelsSmooth/>
                    </a14:imgEffect>
                  </a14:imgLayer>
                </a14:imgProps>
              </a:ext>
              <a:ext uri="{28A0092B-C50C-407E-A947-70E740481C1C}">
                <a14:useLocalDpi xmlns:a14="http://schemas.microsoft.com/office/drawing/2010/main" val="0"/>
              </a:ext>
            </a:extLst>
          </a:blip>
          <a:srcRect l="7424" t="47605" r="1660" b="3209"/>
          <a:stretch/>
        </p:blipFill>
        <p:spPr>
          <a:xfrm>
            <a:off x="0" y="217713"/>
            <a:ext cx="9144000" cy="3316259"/>
          </a:xfrm>
          <a:prstGeom prst="rect">
            <a:avLst/>
          </a:prstGeom>
        </p:spPr>
      </p:pic>
      <p:sp>
        <p:nvSpPr>
          <p:cNvPr id="2" name="Title 1">
            <a:extLst>
              <a:ext uri="{FF2B5EF4-FFF2-40B4-BE49-F238E27FC236}">
                <a16:creationId xmlns:a16="http://schemas.microsoft.com/office/drawing/2014/main" id="{D022B1AD-56C8-7BB7-3840-22E328627AAA}"/>
              </a:ext>
            </a:extLst>
          </p:cNvPr>
          <p:cNvSpPr>
            <a:spLocks noGrp="1"/>
          </p:cNvSpPr>
          <p:nvPr>
            <p:ph type="title"/>
          </p:nvPr>
        </p:nvSpPr>
        <p:spPr>
          <a:xfrm>
            <a:off x="432707" y="3550371"/>
            <a:ext cx="7886700" cy="1325563"/>
          </a:xfrm>
        </p:spPr>
        <p:txBody>
          <a:bodyPr/>
          <a:lstStyle/>
          <a:p>
            <a:r>
              <a:rPr lang="en-US" dirty="0">
                <a:solidFill>
                  <a:schemeClr val="tx1"/>
                </a:solidFill>
              </a:rPr>
              <a:t>Ecclesiastes 11:2, 4</a:t>
            </a:r>
          </a:p>
        </p:txBody>
      </p:sp>
      <p:sp>
        <p:nvSpPr>
          <p:cNvPr id="3" name="Content Placeholder 2">
            <a:extLst>
              <a:ext uri="{FF2B5EF4-FFF2-40B4-BE49-F238E27FC236}">
                <a16:creationId xmlns:a16="http://schemas.microsoft.com/office/drawing/2014/main" id="{7B059F5D-5111-E84E-D940-603E126E0554}"/>
              </a:ext>
            </a:extLst>
          </p:cNvPr>
          <p:cNvSpPr>
            <a:spLocks noGrp="1"/>
          </p:cNvSpPr>
          <p:nvPr>
            <p:ph idx="1"/>
          </p:nvPr>
        </p:nvSpPr>
        <p:spPr>
          <a:xfrm>
            <a:off x="715735" y="4118597"/>
            <a:ext cx="7886700" cy="2010060"/>
          </a:xfrm>
        </p:spPr>
        <p:txBody>
          <a:bodyPr/>
          <a:lstStyle/>
          <a:p>
            <a:pPr marL="0" indent="0" algn="l">
              <a:buNone/>
            </a:pPr>
            <a:r>
              <a:rPr lang="en-US" b="0" i="0" dirty="0">
                <a:solidFill>
                  <a:srgbClr val="000000"/>
                </a:solidFill>
                <a:effectLst/>
                <a:latin typeface="system-ui"/>
              </a:rPr>
              <a:t>Give a serving to seven, and also to eight,</a:t>
            </a:r>
            <a:br>
              <a:rPr lang="en-US" b="0" i="0" dirty="0">
                <a:solidFill>
                  <a:srgbClr val="000000"/>
                </a:solidFill>
                <a:effectLst/>
                <a:latin typeface="system-ui"/>
              </a:rPr>
            </a:br>
            <a:r>
              <a:rPr lang="en-US" b="0" i="0" dirty="0">
                <a:solidFill>
                  <a:srgbClr val="000000"/>
                </a:solidFill>
                <a:effectLst/>
                <a:latin typeface="system-ui"/>
              </a:rPr>
              <a:t>For you do not know what evil will be on the earth.</a:t>
            </a:r>
          </a:p>
          <a:p>
            <a:pPr marL="0" indent="0" algn="l">
              <a:buNone/>
            </a:pPr>
            <a:br>
              <a:rPr lang="en-US" b="0" i="0" dirty="0">
                <a:solidFill>
                  <a:srgbClr val="000000"/>
                </a:solidFill>
                <a:effectLst/>
                <a:latin typeface="system-ui"/>
              </a:rPr>
            </a:br>
            <a:r>
              <a:rPr lang="en-US" b="1" i="0" baseline="30000" dirty="0">
                <a:solidFill>
                  <a:srgbClr val="000000"/>
                </a:solidFill>
                <a:effectLst/>
                <a:latin typeface="system-ui"/>
              </a:rPr>
              <a:t>4 </a:t>
            </a:r>
            <a:r>
              <a:rPr lang="en-US" b="0" i="0" dirty="0">
                <a:solidFill>
                  <a:srgbClr val="000000"/>
                </a:solidFill>
                <a:effectLst/>
                <a:latin typeface="system-ui"/>
              </a:rPr>
              <a:t>He who observes the wind will not sow,</a:t>
            </a:r>
            <a:br>
              <a:rPr lang="en-US" b="0" i="0" dirty="0">
                <a:solidFill>
                  <a:srgbClr val="000000"/>
                </a:solidFill>
                <a:effectLst/>
                <a:latin typeface="system-ui"/>
              </a:rPr>
            </a:br>
            <a:r>
              <a:rPr lang="en-US" b="0" i="0" dirty="0">
                <a:solidFill>
                  <a:srgbClr val="000000"/>
                </a:solidFill>
                <a:effectLst/>
                <a:latin typeface="system-ui"/>
              </a:rPr>
              <a:t>And he who regards the clouds will not reap.</a:t>
            </a:r>
          </a:p>
          <a:p>
            <a:endParaRPr lang="en-US" dirty="0"/>
          </a:p>
        </p:txBody>
      </p:sp>
    </p:spTree>
    <p:extLst>
      <p:ext uri="{BB962C8B-B14F-4D97-AF65-F5344CB8AC3E}">
        <p14:creationId xmlns:p14="http://schemas.microsoft.com/office/powerpoint/2010/main" val="4128292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Tree>
    <p:extLst>
      <p:ext uri="{BB962C8B-B14F-4D97-AF65-F5344CB8AC3E}">
        <p14:creationId xmlns:p14="http://schemas.microsoft.com/office/powerpoint/2010/main" val="3472981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997E9E-F5AE-46A6-8433-D9E74593E296}"/>
              </a:ext>
            </a:extLst>
          </p:cNvPr>
          <p:cNvSpPr>
            <a:spLocks noGrp="1"/>
          </p:cNvSpPr>
          <p:nvPr>
            <p:ph type="title"/>
          </p:nvPr>
        </p:nvSpPr>
        <p:spPr>
          <a:xfrm>
            <a:off x="0" y="3821689"/>
            <a:ext cx="8750997" cy="989576"/>
          </a:xfrm>
        </p:spPr>
        <p:txBody>
          <a:bodyPr/>
          <a:lstStyle/>
          <a:p>
            <a:r>
              <a:rPr lang="en-US" dirty="0"/>
              <a:t>Feedback</a:t>
            </a:r>
          </a:p>
        </p:txBody>
      </p:sp>
      <p:sp>
        <p:nvSpPr>
          <p:cNvPr id="14" name="TextBox 13">
            <a:extLst>
              <a:ext uri="{FF2B5EF4-FFF2-40B4-BE49-F238E27FC236}">
                <a16:creationId xmlns:a16="http://schemas.microsoft.com/office/drawing/2014/main" id="{95879457-DDCE-43A9-8067-7CB120C183B8}"/>
              </a:ext>
            </a:extLst>
          </p:cNvPr>
          <p:cNvSpPr txBox="1"/>
          <p:nvPr/>
        </p:nvSpPr>
        <p:spPr>
          <a:xfrm>
            <a:off x="618097" y="5198057"/>
            <a:ext cx="1886294" cy="461665"/>
          </a:xfrm>
          <a:prstGeom prst="rect">
            <a:avLst/>
          </a:prstGeom>
          <a:noFill/>
        </p:spPr>
        <p:txBody>
          <a:bodyPr wrap="square" anchor="t">
            <a:spAutoFit/>
          </a:bodyPr>
          <a:lstStyle/>
          <a:p>
            <a:pPr algn="ctr"/>
            <a:r>
              <a:rPr lang="en-US" sz="2400" dirty="0">
                <a:solidFill>
                  <a:schemeClr val="tx2"/>
                </a:solidFill>
                <a:latin typeface="Arial" panose="020B0604020202020204" pitchFamily="34" charset="0"/>
                <a:ea typeface="MS Mincho" panose="02020609040205080304" pitchFamily="49" charset="-128"/>
                <a:cs typeface="Times New Roman" panose="02020603050405020304" pitchFamily="18" charset="0"/>
              </a:rPr>
              <a:t>Corrections</a:t>
            </a:r>
            <a:endParaRPr lang="en-US" sz="2400" dirty="0">
              <a:solidFill>
                <a:schemeClr val="tx2"/>
              </a:solidFill>
              <a:effectLst/>
              <a:latin typeface="Arial" panose="020B0604020202020204" pitchFamily="34" charset="0"/>
              <a:ea typeface="MS Mincho" panose="02020609040205080304" pitchFamily="49" charset="-128"/>
              <a:cs typeface="Times New Roman" panose="02020603050405020304" pitchFamily="18" charset="0"/>
            </a:endParaRPr>
          </a:p>
        </p:txBody>
      </p:sp>
      <p:pic>
        <p:nvPicPr>
          <p:cNvPr id="2" name="Picture 1">
            <a:extLst>
              <a:ext uri="{FF2B5EF4-FFF2-40B4-BE49-F238E27FC236}">
                <a16:creationId xmlns:a16="http://schemas.microsoft.com/office/drawing/2014/main" id="{D0FF50DB-4125-973A-6EC1-6B52714364CB}"/>
              </a:ext>
            </a:extLst>
          </p:cNvPr>
          <p:cNvPicPr>
            <a:picLocks noChangeAspect="1"/>
          </p:cNvPicPr>
          <p:nvPr/>
        </p:nvPicPr>
        <p:blipFill rotWithShape="1">
          <a:blip r:embed="rId3">
            <a:extLst>
              <a:ext uri="{28A0092B-C50C-407E-A947-70E740481C1C}">
                <a14:useLocalDpi xmlns:a14="http://schemas.microsoft.com/office/drawing/2010/main" val="0"/>
              </a:ext>
            </a:extLst>
          </a:blip>
          <a:srcRect l="-24" t="429" r="39204" b="922"/>
          <a:stretch/>
        </p:blipFill>
        <p:spPr>
          <a:xfrm>
            <a:off x="1669400" y="411698"/>
            <a:ext cx="5603733" cy="2842896"/>
          </a:xfrm>
          <a:prstGeom prst="rect">
            <a:avLst/>
          </a:prstGeom>
        </p:spPr>
      </p:pic>
      <p:sp>
        <p:nvSpPr>
          <p:cNvPr id="8" name="TextBox 7">
            <a:extLst>
              <a:ext uri="{FF2B5EF4-FFF2-40B4-BE49-F238E27FC236}">
                <a16:creationId xmlns:a16="http://schemas.microsoft.com/office/drawing/2014/main" id="{058FF516-0342-B838-805D-C496675EA5CF}"/>
              </a:ext>
            </a:extLst>
          </p:cNvPr>
          <p:cNvSpPr txBox="1"/>
          <p:nvPr/>
        </p:nvSpPr>
        <p:spPr>
          <a:xfrm>
            <a:off x="3536177" y="5198056"/>
            <a:ext cx="2178823" cy="461665"/>
          </a:xfrm>
          <a:prstGeom prst="rect">
            <a:avLst/>
          </a:prstGeom>
          <a:noFill/>
        </p:spPr>
        <p:txBody>
          <a:bodyPr wrap="square" anchor="t">
            <a:spAutoFit/>
          </a:bodyPr>
          <a:lstStyle/>
          <a:p>
            <a:pPr algn="ctr"/>
            <a:r>
              <a:rPr lang="en-US" sz="2400" dirty="0">
                <a:solidFill>
                  <a:schemeClr val="tx2"/>
                </a:solidFill>
                <a:latin typeface="Arial" panose="020B0604020202020204" pitchFamily="34" charset="0"/>
                <a:ea typeface="MS Mincho" panose="02020609040205080304" pitchFamily="49" charset="-128"/>
                <a:cs typeface="Times New Roman" panose="02020603050405020304" pitchFamily="18" charset="0"/>
              </a:rPr>
              <a:t>Improvements</a:t>
            </a:r>
            <a:endParaRPr lang="en-US" sz="2400" dirty="0">
              <a:solidFill>
                <a:schemeClr val="tx2"/>
              </a:solidFill>
              <a:effectLst/>
              <a:latin typeface="Arial" panose="020B0604020202020204" pitchFamily="34" charset="0"/>
              <a:ea typeface="MS Mincho" panose="02020609040205080304" pitchFamily="49" charset="-128"/>
              <a:cs typeface="Times New Roman" panose="02020603050405020304" pitchFamily="18" charset="0"/>
            </a:endParaRPr>
          </a:p>
        </p:txBody>
      </p:sp>
      <p:sp>
        <p:nvSpPr>
          <p:cNvPr id="9" name="TextBox 8">
            <a:extLst>
              <a:ext uri="{FF2B5EF4-FFF2-40B4-BE49-F238E27FC236}">
                <a16:creationId xmlns:a16="http://schemas.microsoft.com/office/drawing/2014/main" id="{C043EAB7-5248-9705-4F6F-0E38D6C12DA1}"/>
              </a:ext>
            </a:extLst>
          </p:cNvPr>
          <p:cNvSpPr txBox="1"/>
          <p:nvPr/>
        </p:nvSpPr>
        <p:spPr>
          <a:xfrm>
            <a:off x="6722073" y="5164933"/>
            <a:ext cx="1886294" cy="461665"/>
          </a:xfrm>
          <a:prstGeom prst="rect">
            <a:avLst/>
          </a:prstGeom>
          <a:noFill/>
        </p:spPr>
        <p:txBody>
          <a:bodyPr wrap="square" anchor="t">
            <a:spAutoFit/>
          </a:bodyPr>
          <a:lstStyle/>
          <a:p>
            <a:pPr algn="ctr"/>
            <a:r>
              <a:rPr lang="en-US" sz="2400" dirty="0">
                <a:solidFill>
                  <a:schemeClr val="tx2"/>
                </a:solidFill>
                <a:latin typeface="Arial" panose="020B0604020202020204" pitchFamily="34" charset="0"/>
                <a:ea typeface="MS Mincho" panose="02020609040205080304" pitchFamily="49" charset="-128"/>
                <a:cs typeface="Times New Roman" panose="02020603050405020304" pitchFamily="18" charset="0"/>
              </a:rPr>
              <a:t>Updates</a:t>
            </a:r>
            <a:endParaRPr lang="en-US" sz="2400" dirty="0">
              <a:solidFill>
                <a:schemeClr val="tx2"/>
              </a:solidFill>
              <a:effectLst/>
              <a:latin typeface="Arial" panose="020B0604020202020204" pitchFamily="34" charset="0"/>
              <a:ea typeface="MS Mincho" panose="02020609040205080304" pitchFamily="49" charset="-128"/>
              <a:cs typeface="Times New Roman" panose="02020603050405020304" pitchFamily="18" charset="0"/>
            </a:endParaRPr>
          </a:p>
        </p:txBody>
      </p:sp>
    </p:spTree>
    <p:extLst>
      <p:ext uri="{BB962C8B-B14F-4D97-AF65-F5344CB8AC3E}">
        <p14:creationId xmlns:p14="http://schemas.microsoft.com/office/powerpoint/2010/main" val="3709445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126299" y="-377878"/>
            <a:ext cx="4100803" cy="7786747"/>
          </a:xfrm>
          <a:prstGeom prst="rect">
            <a:avLst/>
          </a:prstGeom>
          <a:noFill/>
        </p:spPr>
        <p:txBody>
          <a:bodyPr wrap="none" rtlCol="0" anchor="ctr">
            <a:spAutoFit/>
          </a:bodyPr>
          <a:lstStyle/>
          <a:p>
            <a:pPr algn="ctr"/>
            <a:r>
              <a:rPr lang="en-US" sz="50000" dirty="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0" y="2736502"/>
            <a:ext cx="4790597" cy="1384995"/>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What could happen </a:t>
            </a:r>
          </a:p>
          <a:p>
            <a:pPr algn="ctr"/>
            <a:r>
              <a:rPr lang="en-US" sz="2800" b="1" dirty="0">
                <a:solidFill>
                  <a:schemeClr val="tx2"/>
                </a:solidFill>
                <a:effectLst/>
                <a:latin typeface="Arial" panose="020B0604020202020204" pitchFamily="34" charset="0"/>
                <a:ea typeface="MS Mincho" panose="02020609040205080304" pitchFamily="49" charset="-128"/>
              </a:rPr>
              <a:t>if the team does not release early?</a:t>
            </a:r>
            <a:endParaRPr lang="en-US" sz="2800" b="1" dirty="0">
              <a:solidFill>
                <a:schemeClr val="tx2"/>
              </a:solidFill>
            </a:endParaRPr>
          </a:p>
        </p:txBody>
      </p:sp>
      <p:sp>
        <p:nvSpPr>
          <p:cNvPr id="5" name="Down Arrow 4">
            <a:extLst>
              <a:ext uri="{FF2B5EF4-FFF2-40B4-BE49-F238E27FC236}">
                <a16:creationId xmlns:a16="http://schemas.microsoft.com/office/drawing/2014/main" id="{5CCF5C71-3467-04F6-8B04-74E14CE07BB4}"/>
              </a:ext>
            </a:extLst>
          </p:cNvPr>
          <p:cNvSpPr/>
          <p:nvPr/>
        </p:nvSpPr>
        <p:spPr>
          <a:xfrm>
            <a:off x="6419335" y="3286891"/>
            <a:ext cx="889686" cy="1513704"/>
          </a:xfrm>
          <a:prstGeom prst="downArrow">
            <a:avLst/>
          </a:prstGeom>
          <a:solidFill>
            <a:schemeClr val="accent2"/>
          </a:solidFill>
          <a:ln>
            <a:noFill/>
          </a:ln>
        </p:spPr>
        <p:txBody>
          <a:bodyPr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76297D75-8814-FAE3-6980-409F6084778B}"/>
              </a:ext>
            </a:extLst>
          </p:cNvPr>
          <p:cNvSpPr txBox="1"/>
          <p:nvPr/>
        </p:nvSpPr>
        <p:spPr>
          <a:xfrm>
            <a:off x="6020829" y="4982852"/>
            <a:ext cx="1686697" cy="830997"/>
          </a:xfrm>
          <a:prstGeom prst="rect">
            <a:avLst/>
          </a:prstGeom>
          <a:noFill/>
        </p:spPr>
        <p:txBody>
          <a:bodyPr wrap="square" rtlCol="0">
            <a:spAutoFit/>
          </a:bodyPr>
          <a:lstStyle/>
          <a:p>
            <a:pPr algn="ctr"/>
            <a:r>
              <a:rPr lang="en-US" sz="2400" b="1" dirty="0">
                <a:solidFill>
                  <a:schemeClr val="tx2"/>
                </a:solidFill>
              </a:rPr>
              <a:t>Language changes</a:t>
            </a:r>
          </a:p>
        </p:txBody>
      </p:sp>
      <p:sp>
        <p:nvSpPr>
          <p:cNvPr id="15" name="Oval 14">
            <a:extLst>
              <a:ext uri="{FF2B5EF4-FFF2-40B4-BE49-F238E27FC236}">
                <a16:creationId xmlns:a16="http://schemas.microsoft.com/office/drawing/2014/main" id="{8F1E66D1-ABF9-FA04-8D5F-8F845F670855}"/>
              </a:ext>
            </a:extLst>
          </p:cNvPr>
          <p:cNvSpPr/>
          <p:nvPr/>
        </p:nvSpPr>
        <p:spPr>
          <a:xfrm>
            <a:off x="5560541" y="630195"/>
            <a:ext cx="2607275" cy="2474439"/>
          </a:xfrm>
          <a:prstGeom prst="ellipse">
            <a:avLst/>
          </a:prstGeom>
          <a:solidFill>
            <a:srgbClr val="83A83F"/>
          </a:solidFill>
          <a:ln>
            <a:noFill/>
          </a:ln>
        </p:spPr>
        <p:txBody>
          <a:bodyPr wrap="square" rtlCol="0" anchor="ctr">
            <a:sp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pic>
        <p:nvPicPr>
          <p:cNvPr id="14" name="Picture 13" descr="Calendar flipping">
            <a:extLst>
              <a:ext uri="{FF2B5EF4-FFF2-40B4-BE49-F238E27FC236}">
                <a16:creationId xmlns:a16="http://schemas.microsoft.com/office/drawing/2014/main" id="{9DF25FD6-B010-4723-D0A0-CA6059E1D3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9995" y="790832"/>
            <a:ext cx="2248366" cy="2153163"/>
          </a:xfrm>
          <a:prstGeom prst="ellipse">
            <a:avLst/>
          </a:prstGeom>
        </p:spPr>
      </p:pic>
    </p:spTree>
    <p:extLst>
      <p:ext uri="{BB962C8B-B14F-4D97-AF65-F5344CB8AC3E}">
        <p14:creationId xmlns:p14="http://schemas.microsoft.com/office/powerpoint/2010/main" val="1105777990"/>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38937e4-20c5-4a73-b245-175c4ead9603">
      <Terms xmlns="http://schemas.microsoft.com/office/infopath/2007/PartnerControls"/>
    </lcf76f155ced4ddcb4097134ff3c332f>
    <TaxCatchAll xmlns="9ede4979-7183-4f81-a394-71c40c9222c4" xsi:nil="true"/>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D870300-B03F-45F7-9154-521D8C74684E}">
  <ds:schemaRefs>
    <ds:schemaRef ds:uri="http://purl.org/dc/elements/1.1/"/>
    <ds:schemaRef ds:uri="http://schemas.microsoft.com/office/2006/documentManagement/types"/>
    <ds:schemaRef ds:uri="http://schemas.microsoft.com/office/2006/metadata/properties"/>
    <ds:schemaRef ds:uri="http://www.w3.org/XML/1998/namespace"/>
    <ds:schemaRef ds:uri="http://schemas.microsoft.com/sharepoint/v3"/>
    <ds:schemaRef ds:uri="http://schemas.openxmlformats.org/package/2006/metadata/core-properties"/>
    <ds:schemaRef ds:uri="http://schemas.microsoft.com/office/infopath/2007/PartnerControls"/>
    <ds:schemaRef ds:uri="9ede4979-7183-4f81-a394-71c40c9222c4"/>
    <ds:schemaRef ds:uri="038937e4-20c5-4a73-b245-175c4ead9603"/>
    <ds:schemaRef ds:uri="http://purl.org/dc/dcmitype/"/>
    <ds:schemaRef ds:uri="http://purl.org/dc/terms/"/>
  </ds:schemaRefs>
</ds:datastoreItem>
</file>

<file path=customXml/itemProps2.xml><?xml version="1.0" encoding="utf-8"?>
<ds:datastoreItem xmlns:ds="http://schemas.openxmlformats.org/officeDocument/2006/customXml" ds:itemID="{ED0809B8-0003-41A0-B38D-D8CAFD179CCF}"/>
</file>

<file path=customXml/itemProps3.xml><?xml version="1.0" encoding="utf-8"?>
<ds:datastoreItem xmlns:ds="http://schemas.openxmlformats.org/officeDocument/2006/customXml" ds:itemID="{B178770A-F6AC-406B-AF0D-88CBCF36B70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4038</TotalTime>
  <Words>188</Words>
  <Application>Microsoft Office PowerPoint</Application>
  <PresentationFormat>On-screen Show (4:3)</PresentationFormat>
  <Paragraphs>26</Paragraphs>
  <Slides>6</Slides>
  <Notes>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6</vt:i4>
      </vt:variant>
    </vt:vector>
  </HeadingPairs>
  <TitlesOfParts>
    <vt:vector size="13" baseType="lpstr">
      <vt:lpstr>Arial</vt:lpstr>
      <vt:lpstr>Arial Black</vt:lpstr>
      <vt:lpstr>Calibri</vt:lpstr>
      <vt:lpstr>system-ui</vt:lpstr>
      <vt:lpstr>Times New Roman</vt:lpstr>
      <vt:lpstr>Office Theme</vt:lpstr>
      <vt:lpstr>Office Theme</vt:lpstr>
      <vt:lpstr>PowerPoint Presentation</vt:lpstr>
      <vt:lpstr>PowerPoint Presentation</vt:lpstr>
      <vt:lpstr>Ecclesiastes 11:2, 4</vt:lpstr>
      <vt:lpstr>PowerPoint Presentation</vt:lpstr>
      <vt:lpstr>Feedback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256</cp:revision>
  <dcterms:created xsi:type="dcterms:W3CDTF">2019-03-18T18:21:25Z</dcterms:created>
  <dcterms:modified xsi:type="dcterms:W3CDTF">2024-04-23T18:27:20Z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